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08459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796130"/>
              </p:ext>
            </p:extLst>
          </p:nvPr>
        </p:nvGraphicFramePr>
        <p:xfrm>
          <a:off x="1103183" y="771495"/>
          <a:ext cx="9194357" cy="540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4" imgW="4755686" imgH="2795611" progId="Word.Document.12">
                  <p:embed/>
                </p:oleObj>
              </mc:Choice>
              <mc:Fallback>
                <p:oleObj name="文档" r:id="rId4" imgW="4755686" imgH="27956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183" y="771495"/>
                        <a:ext cx="9194357" cy="5404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8589" y="1027461"/>
            <a:ext cx="10871695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1.Robin, where is the museum shop?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罗宾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博物馆商店在哪儿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这是一个询问地点的句型结构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其句式为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Where+be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?”,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答语通常为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s/They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。在口语中也可以直接用表示方位的介词短语来回答。答语中常会用到一些涉及指路的短语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: turn right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向右转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 turn left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向左转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front of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E6KRG21.eps" descr="id:2147487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1583903"/>
            <a:ext cx="5976664" cy="316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908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813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we get there?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我们怎样才能到那儿呢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这个句型用来询问怎么到达某地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其句式结构为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can I/we get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E6KRG22.eps" descr="id:21474873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2520007"/>
            <a:ext cx="6984776" cy="316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0938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48</TotalTime>
  <Words>154</Words>
  <Application>Microsoft Office PowerPoint</Application>
  <PresentationFormat>自定义</PresentationFormat>
  <Paragraphs>16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2025-09-02T07:32:30Z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